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sldIdLst>
    <p:sldId id="256" r:id="rId7"/>
    <p:sldId id="257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2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6CD25-C0D6-A678-5A3C-B70BABBF9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BF2E6-7D33-1E1B-6A33-9CFE2419F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23F72-9105-0D5C-C6D9-8C8E90E3C1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681F69-4CD1-4DFD-8990-5A7324E3D26F}" type="datetimeFigureOut">
              <a:rPr lang="en-MY" smtClean="0"/>
              <a:t>10/11/2025</a:t>
            </a:fld>
            <a:endParaRPr lang="en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04FFC-145A-2412-AC0F-9C431CD16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F0B4E-DDF3-4FD5-C1E2-0D445722B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E9A8-F05D-4FED-A8F7-5DAC134574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9445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E7A79-8366-D861-2E82-6B44C4EC0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BC7ED8-59FC-CF0E-97EE-E2DDAA784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6CD37-FAF8-B5C2-FDD5-BF3290B3BD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681F69-4CD1-4DFD-8990-5A7324E3D26F}" type="datetimeFigureOut">
              <a:rPr lang="en-MY" smtClean="0"/>
              <a:t>10/11/2025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8B14E-FBAE-1CB4-67A0-00D514012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3C919-69CA-83B9-6567-BA5D7AEEF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E9A8-F05D-4FED-A8F7-5DAC134574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5697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411B79-F180-CB10-4F95-D8363EB59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863761-A44D-FD06-CC5D-543CB7681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2058B-A700-6B21-CB4B-728AD7CB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681F69-4CD1-4DFD-8990-5A7324E3D26F}" type="datetimeFigureOut">
              <a:rPr lang="en-MY" smtClean="0"/>
              <a:t>10/11/2025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FA926-FAF3-562F-A87C-8E0219599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F5441-6890-1080-B50D-D133D423A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E9A8-F05D-4FED-A8F7-5DAC134574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19434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8CF04-A52E-1EB2-5A54-E13DB72BD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65D750-1AF4-EA77-E0F3-6D1B2244D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1EC0B-AE3D-6E76-742A-D922A30F77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FB38C-86C2-4665-8927-E056210D8EC9}" type="datetimeFigureOut">
              <a:rPr lang="en-MY" smtClean="0"/>
              <a:t>10/11/2025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BE530-79FB-8EB1-EAFF-14C968ED9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FAC52-43F0-E089-9E6B-596EAC6C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36A0-48EC-4B80-8239-1E5A2A150A0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98322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EC67C-84C8-15EB-1ECE-0D78B6186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13BAC-777A-2A0D-1C17-C96D1FAC9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71572-4409-C211-7E45-E4A16F3E93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FB38C-86C2-4665-8927-E056210D8EC9}" type="datetimeFigureOut">
              <a:rPr lang="en-MY" smtClean="0"/>
              <a:t>10/11/2025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0570A-7968-DE54-5C18-91DE24085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A46D6-DCA0-20EF-0937-19513A733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36A0-48EC-4B80-8239-1E5A2A150A0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4544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46382-E71C-1B9F-B464-C2D330EF7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40CBA-F4C5-2D55-35C5-279660863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42265-B6AB-7636-FA4D-3734DA4512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FB38C-86C2-4665-8927-E056210D8EC9}" type="datetimeFigureOut">
              <a:rPr lang="en-MY" smtClean="0"/>
              <a:t>10/11/2025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8D9C5-8B43-2595-6A9D-FF0CF870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27A63-264F-05BE-F994-A4FD6C33A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36A0-48EC-4B80-8239-1E5A2A150A0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24979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81C2F-1CAE-A5D2-3F1E-00DC0E9FA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D3801-ED42-F3B0-CEBB-ADA162D3A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2BD26E-B2C8-A88F-472B-13434B194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61E5D6-5EE2-2BA0-5A43-D00897FA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FB38C-86C2-4665-8927-E056210D8EC9}" type="datetimeFigureOut">
              <a:rPr lang="en-MY" smtClean="0"/>
              <a:t>10/11/2025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EA4D2-AAD8-4857-E3B9-C0F93AEB2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DA015-7072-563C-4ADD-40998477C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36A0-48EC-4B80-8239-1E5A2A150A0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20595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2806-9A69-99F1-46BC-7D161D782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3E100-E93C-8618-ABB2-9B9727EF5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DA2C0-1C8C-8FDB-AFE2-92CACBC3B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AA10C-3D24-E672-7DF7-58AC6F862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1CFDD4-E9E4-11A6-9246-0E281D754B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034E2E-B90B-1393-4F0B-BA1CEDD2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FB38C-86C2-4665-8927-E056210D8EC9}" type="datetimeFigureOut">
              <a:rPr lang="en-MY" smtClean="0"/>
              <a:t>10/11/2025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4C616A-5D99-4365-92F9-8B8B93CEE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43A4F2-9029-F478-8F02-1A311E173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36A0-48EC-4B80-8239-1E5A2A150A0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36221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D2CFD-1D58-B197-DB6C-71DD51143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76FD99-C298-9CB3-6359-690F161F2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FB38C-86C2-4665-8927-E056210D8EC9}" type="datetimeFigureOut">
              <a:rPr lang="en-MY" smtClean="0"/>
              <a:t>10/11/2025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14FC72-78F4-E6D1-FA3C-E4A7A99CC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6AA888-6FD1-CFA0-82ED-2346934A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36A0-48EC-4B80-8239-1E5A2A150A0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58296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647677-C84D-329C-7E6B-B0997172D7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FB38C-86C2-4665-8927-E056210D8EC9}" type="datetimeFigureOut">
              <a:rPr lang="en-MY" smtClean="0"/>
              <a:t>10/11/2025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080C08-6225-DB81-E254-2F34D57F2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408FC-7CE2-34CD-F803-A7A64527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36A0-48EC-4B80-8239-1E5A2A150A0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80645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7256F-322D-353D-E8A9-9E6D85E0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68AC1-51EE-AB2F-760F-B39BFA982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F82BA-0795-4957-A479-665A28B47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36BE3-7D9C-559E-3A97-BD5DF1344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FB38C-86C2-4665-8927-E056210D8EC9}" type="datetimeFigureOut">
              <a:rPr lang="en-MY" smtClean="0"/>
              <a:t>10/11/2025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7F55B-2F76-7401-FE5F-7CD28D128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5FD61-4D53-45C3-3C79-A93FACBDF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36A0-48EC-4B80-8239-1E5A2A150A0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8820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79B92-DCBC-D5D8-3FBF-31A93BAE9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B5852-539F-F990-B028-330722A4C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57EEF-7867-329C-5F74-8DE75008E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681F69-4CD1-4DFD-8990-5A7324E3D26F}" type="datetimeFigureOut">
              <a:rPr lang="en-MY" smtClean="0"/>
              <a:t>10/11/2025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F55B9-F059-E71C-989E-B6E1DD543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25E0A-4E67-0DAE-85FF-DC83FB9C4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E9A8-F05D-4FED-A8F7-5DAC134574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29549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0578-7B62-E7BE-D0A0-707232831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E41B85-F83C-FA1C-7D25-598E6B7518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4B9755-8586-252F-F061-483BF0AC5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E4A8F-7D06-D7C3-CC97-4F974DF3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FB38C-86C2-4665-8927-E056210D8EC9}" type="datetimeFigureOut">
              <a:rPr lang="en-MY" smtClean="0"/>
              <a:t>10/11/2025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AB95C-1111-EC81-7DAB-1D39BFD08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E1115-DE7C-BC89-9BC8-D5D843198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36A0-48EC-4B80-8239-1E5A2A150A0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01837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48B01-B91C-0BF2-BBB8-2A4E36671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6218A4-43C9-28BB-6A46-11EA769F0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0F922-2C55-3D6E-13F1-7C65B63B12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FB38C-86C2-4665-8927-E056210D8EC9}" type="datetimeFigureOut">
              <a:rPr lang="en-MY" smtClean="0"/>
              <a:t>10/11/2025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40978-CB9B-84C3-8EC4-E25DD777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C9760-D24F-C862-3F7F-6042581AC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36A0-48EC-4B80-8239-1E5A2A150A0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2214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F551C8-CBFF-DF28-7A4D-D03FEEB83D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3D76F-080C-6798-7ED1-2098FB68E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2AFFE-677F-A145-57ED-2BB2A632C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FB38C-86C2-4665-8927-E056210D8EC9}" type="datetimeFigureOut">
              <a:rPr lang="en-MY" smtClean="0"/>
              <a:t>10/11/2025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CE7D9-6A7B-9886-E0F7-D7575750E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26DE9-5B7B-EEAF-9288-F040BFB7E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36A0-48EC-4B80-8239-1E5A2A150A0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97806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23A14-5254-8B57-0FEB-CAF9F10F5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F6A52-40D9-1435-4FEA-71A76993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39077-F89E-27A6-C2C1-A9C2FD569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C88D-510E-4C75-A558-4B342246932F}" type="datetimeFigureOut">
              <a:rPr lang="en-MY" smtClean="0"/>
              <a:t>10/11/2025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6D8E6-232D-61BA-BA1E-19D4BB677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A78FC-C396-A027-F9F7-7859A431D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9920-CB28-4598-853C-0B8C71BBB33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56546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7C3C-9D04-1288-C3C6-EE6765D8A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4C158-1621-F74C-8325-0726890EC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1838E-663F-D327-AFEE-271882387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C88D-510E-4C75-A558-4B342246932F}" type="datetimeFigureOut">
              <a:rPr lang="en-MY" smtClean="0"/>
              <a:t>10/11/2025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ABCC4-0144-5FE8-057B-A2494BD00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6D047-C0D9-4B80-F40F-09B65BDBC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9920-CB28-4598-853C-0B8C71BBB33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77813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93F29-6686-5E0C-54CB-5A483A6B2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E129-CF68-7D8A-4AE3-1C829E838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4CA32-DBBF-D6D6-3439-3D0C4DD1C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C88D-510E-4C75-A558-4B342246932F}" type="datetimeFigureOut">
              <a:rPr lang="en-MY" smtClean="0"/>
              <a:t>10/11/2025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C3805-6240-6DF2-3F85-357F2D468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6901F-6F9B-0007-CDF2-04172CB9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9920-CB28-4598-853C-0B8C71BBB33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89912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05E52-7F1C-216F-CD67-87E26E5BF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B3511-4C52-D910-41BF-D02597AB0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394417-E835-23A0-7D2F-4805FEE2F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A0B644-FEA4-BB4A-39DA-ABBB34FE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C88D-510E-4C75-A558-4B342246932F}" type="datetimeFigureOut">
              <a:rPr lang="en-MY" smtClean="0"/>
              <a:t>10/11/2025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77F47-C85A-2AA7-7E4E-7ECB6741F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A36F6-EAEB-F8D0-974E-0E91ADFB0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9920-CB28-4598-853C-0B8C71BBB33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32802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90988-08E9-767C-9BA8-6A2D485B0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DDB17-F21B-04DE-6FB4-421A789D3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6EF13-8E55-4337-34B6-F2DAB80E5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1988E-72D8-6E0C-F9E4-4255120B2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5042AF-19A1-23C6-B122-F36647C35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7B61F1-5B57-0FCA-080B-BC2104377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C88D-510E-4C75-A558-4B342246932F}" type="datetimeFigureOut">
              <a:rPr lang="en-MY" smtClean="0"/>
              <a:t>10/11/2025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59D59-A9FB-91B6-746B-752F1245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056657-FE56-C752-2835-F113ED1A9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9920-CB28-4598-853C-0B8C71BBB33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82977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DD7EA-BA2E-7E54-207E-00ECDCDC7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9C32B6-71C9-B55B-6EA3-EE9A52C9A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C88D-510E-4C75-A558-4B342246932F}" type="datetimeFigureOut">
              <a:rPr lang="en-MY" smtClean="0"/>
              <a:t>10/11/2025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E11B8E-9748-3C29-7030-8A5B9C03C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872BD-4F69-52DC-E084-7E7ECBB6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9920-CB28-4598-853C-0B8C71BBB33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80676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E0E908-B0AC-3F0F-383C-3DC07FE8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C88D-510E-4C75-A558-4B342246932F}" type="datetimeFigureOut">
              <a:rPr lang="en-MY" smtClean="0"/>
              <a:t>10/11/2025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943806-E4A4-CB8B-2F26-13923E096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DB853-FBCA-50CC-2CDD-51C40C78A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9920-CB28-4598-853C-0B8C71BBB33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8993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E67F1-ADBD-1C67-18A5-4FA85C530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B03DF-0749-7E42-1CB7-6678C140C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D8D41-1DDA-68C7-44C7-3BB7ADCFA1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681F69-4CD1-4DFD-8990-5A7324E3D26F}" type="datetimeFigureOut">
              <a:rPr lang="en-MY" smtClean="0"/>
              <a:t>10/11/2025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8D126-0962-D79C-C9F9-C3D180D1F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92154-F78C-DE8B-1BF6-E505FEBE3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E9A8-F05D-4FED-A8F7-5DAC134574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03430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EADD6-4C3F-985D-627E-D63E48531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0CD90-5F1B-DB83-6BE9-D1DEA97ED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AA5994-70D8-F8C3-6158-D662E32F7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74F17-A172-84B1-F0F1-FD490B71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C88D-510E-4C75-A558-4B342246932F}" type="datetimeFigureOut">
              <a:rPr lang="en-MY" smtClean="0"/>
              <a:t>10/11/2025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9560A-A577-1E89-36D3-A31B213AE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30323-1928-5649-7DF8-C04D316B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9920-CB28-4598-853C-0B8C71BBB33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7301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76657-A48A-B149-BC62-5F3F747A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F54071-3D3E-10B4-00B8-5CD579BF92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97930-C05C-029F-100B-6C63E0721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CE53D-1BC9-BBDC-364B-20AC2C58D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C88D-510E-4C75-A558-4B342246932F}" type="datetimeFigureOut">
              <a:rPr lang="en-MY" smtClean="0"/>
              <a:t>10/11/2025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124EF-5B65-B68B-82D6-4F668F6DE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59FCE-C099-1BF2-AEDB-3074597F8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9920-CB28-4598-853C-0B8C71BBB33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0549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4889E-9221-707D-21B1-FA8875C95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D8581-5806-17C0-7F35-B5E06B715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E9464-A0ED-4280-5542-6A1B4B8DC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C88D-510E-4C75-A558-4B342246932F}" type="datetimeFigureOut">
              <a:rPr lang="en-MY" smtClean="0"/>
              <a:t>10/11/2025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8EAFD-E7A7-0926-0001-2056B876E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52A47-27DB-CE03-CDB7-D645B58B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9920-CB28-4598-853C-0B8C71BBB33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909210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00C6B0-B1EB-3DD0-3EC1-3A631308DB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F541B-997F-66CD-34D3-8AAF88E04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B34FE-3F95-16CB-E7E5-E922EF0B2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C88D-510E-4C75-A558-4B342246932F}" type="datetimeFigureOut">
              <a:rPr lang="en-MY" smtClean="0"/>
              <a:t>10/11/2025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63C42-6EE5-9B79-5C9C-D288A626F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34174-7199-E674-DF9D-C1E77657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9920-CB28-4598-853C-0B8C71BBB33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9427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F74A-051E-5D5A-42EC-23DB5AA29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75ACE-4C6E-8598-B170-41E6F600C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B3DB7-EE6B-D175-8071-DC4109F14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3866F-52AB-9926-0AA2-D53FC4F72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681F69-4CD1-4DFD-8990-5A7324E3D26F}" type="datetimeFigureOut">
              <a:rPr lang="en-MY" smtClean="0"/>
              <a:t>10/11/2025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EA2C3-B71F-3AB0-9D78-C49E9371A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3B8C84-331D-3AFF-D2C2-78361B405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E9A8-F05D-4FED-A8F7-5DAC134574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4066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D237F-A0DA-B882-EA0F-80B3FD34E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7F91A-CF39-FCCF-6B52-C010B55EE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C32B46-7E9D-B25A-C5DE-1AB70BE35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FF02EE-293F-200E-4CB1-C092C9FDF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BC3387-59F6-04FC-7C31-D9D1412D74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A9329B-6A58-1767-58D0-BE471C36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681F69-4CD1-4DFD-8990-5A7324E3D26F}" type="datetimeFigureOut">
              <a:rPr lang="en-MY" smtClean="0"/>
              <a:t>10/11/2025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2BFA39-A74B-54B9-B3B9-F5A1E20C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7AC4A7-AA3D-BDAB-FE9A-CEC3D793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E9A8-F05D-4FED-A8F7-5DAC134574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5928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E8E44-E2C0-94A3-0AC8-0B1A901B4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CA97C6-92C5-C8F9-D696-47173341DC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681F69-4CD1-4DFD-8990-5A7324E3D26F}" type="datetimeFigureOut">
              <a:rPr lang="en-MY" smtClean="0"/>
              <a:t>10/11/2025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D1F38-375A-4EC9-EA6D-B909E350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6411B-6302-5078-383A-F47F03026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E9A8-F05D-4FED-A8F7-5DAC134574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6350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6A15F-C829-849F-264C-0B61B327FD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681F69-4CD1-4DFD-8990-5A7324E3D26F}" type="datetimeFigureOut">
              <a:rPr lang="en-MY" smtClean="0"/>
              <a:t>10/11/2025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A2629A-56FA-0627-1571-FDB89A289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DE841-E05C-5164-7293-4D399C74E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E9A8-F05D-4FED-A8F7-5DAC134574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9758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690AF-4D06-1085-E51B-4F4E8B3D2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29BAA-1481-F6A5-4673-717AB45B7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1ABC4B-FAE2-F66F-2A0F-2B7BFD4F5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5071EA-584E-1B8B-BB76-26C4B609C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681F69-4CD1-4DFD-8990-5A7324E3D26F}" type="datetimeFigureOut">
              <a:rPr lang="en-MY" smtClean="0"/>
              <a:t>10/11/2025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CC3A1-4B87-B947-433D-E84DBBA6C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B2D09-399A-365C-D439-310781E06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E9A8-F05D-4FED-A8F7-5DAC134574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2824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6C0D3-850C-24D1-1C7A-77E202C58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24FB03-AC43-06A2-2932-812C2238F8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8E282-37A6-52BA-4411-2FC493627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150A6-169E-7C19-EF93-29A22404BA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681F69-4CD1-4DFD-8990-5A7324E3D26F}" type="datetimeFigureOut">
              <a:rPr lang="en-MY" smtClean="0"/>
              <a:t>10/11/2025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FBC5A-3FB9-0D79-8D44-73E43F879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BB922-35FA-98A7-95FF-0F8921CF5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E9A8-F05D-4FED-A8F7-5DAC134574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0303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A2DC66-1568-A9D1-4DD5-194AA1B1A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26A8D-E4AB-7532-D314-B780E8D2E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A5288-201D-02E5-4D18-87953379E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EEE9A8-F05D-4FED-A8F7-5DAC13457409}" type="slidenum">
              <a:rPr lang="en-MY" smtClean="0"/>
              <a:t>‹#›</a:t>
            </a:fld>
            <a:endParaRPr lang="en-MY"/>
          </a:p>
        </p:txBody>
      </p:sp>
      <p:pic>
        <p:nvPicPr>
          <p:cNvPr id="10" name="Picture 9" descr="A purple and white card with text">
            <a:extLst>
              <a:ext uri="{FF2B5EF4-FFF2-40B4-BE49-F238E27FC236}">
                <a16:creationId xmlns:a16="http://schemas.microsoft.com/office/drawing/2014/main" id="{9F2493DE-95A5-C113-0589-762DF42AC14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3E38F1-5ED0-F4DA-91F7-AE7D085AB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74C21-5C30-8AB9-99B7-E4FF6C7ED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9FF4A-2A46-D0A2-38F7-CC38C1D24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FC36A0-48EC-4B80-8239-1E5A2A150A0D}" type="slidenum">
              <a:rPr lang="en-MY" smtClean="0"/>
              <a:t>‹#›</a:t>
            </a:fld>
            <a:endParaRPr lang="en-MY"/>
          </a:p>
        </p:txBody>
      </p:sp>
      <p:pic>
        <p:nvPicPr>
          <p:cNvPr id="8" name="Picture 7" descr="A close-up of a white screen">
            <a:extLst>
              <a:ext uri="{FF2B5EF4-FFF2-40B4-BE49-F238E27FC236}">
                <a16:creationId xmlns:a16="http://schemas.microsoft.com/office/drawing/2014/main" id="{AB4FDC57-75D9-269F-5114-8861E11557B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4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FF220C-9A14-8496-87A3-0FDB8F177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A7591-48A3-D95C-4561-D83378200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1EB92-0CD9-4B2C-AED2-7AF0777DD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9CC88D-510E-4C75-A558-4B342246932F}" type="datetimeFigureOut">
              <a:rPr lang="en-MY" smtClean="0"/>
              <a:t>10/11/2025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9C0C5-381C-5494-62FB-597E2686B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1B89C-763F-F097-0B06-0868C9AC4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2C9920-CB28-4598-853C-0B8C71BBB331}" type="slidenum">
              <a:rPr lang="en-MY" smtClean="0"/>
              <a:t>‹#›</a:t>
            </a:fld>
            <a:endParaRPr lang="en-MY"/>
          </a:p>
        </p:txBody>
      </p:sp>
      <p:pic>
        <p:nvPicPr>
          <p:cNvPr id="8" name="Picture 7" descr="A thank you card with purple text">
            <a:extLst>
              <a:ext uri="{FF2B5EF4-FFF2-40B4-BE49-F238E27FC236}">
                <a16:creationId xmlns:a16="http://schemas.microsoft.com/office/drawing/2014/main" id="{23FF3475-FBE4-2AA6-4573-4B2EF0C7E9B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1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29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210AD0-6E15-1199-3E87-3AE64BF309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940BC0B-8A82-3637-C346-19E552E962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4265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719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8DAC98A5DAEF4BB52D624FBCA26F86" ma:contentTypeVersion="15" ma:contentTypeDescription="Create a new document." ma:contentTypeScope="" ma:versionID="0fc57161d5fd6358021d9a226f4d289a">
  <xsd:schema xmlns:xsd="http://www.w3.org/2001/XMLSchema" xmlns:xs="http://www.w3.org/2001/XMLSchema" xmlns:p="http://schemas.microsoft.com/office/2006/metadata/properties" xmlns:ns3="c111a96b-4266-4256-b5fd-97181a941d9e" xmlns:ns4="3fdd337b-7b1b-4413-9e8d-6129cc559f31" targetNamespace="http://schemas.microsoft.com/office/2006/metadata/properties" ma:root="true" ma:fieldsID="c8be47b2f2e8f6c92661416f757cffcd" ns3:_="" ns4:_="">
    <xsd:import namespace="c111a96b-4266-4256-b5fd-97181a941d9e"/>
    <xsd:import namespace="3fdd337b-7b1b-4413-9e8d-6129cc559f3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1a96b-4266-4256-b5fd-97181a941d9e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d337b-7b1b-4413-9e8d-6129cc559f3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111a96b-4266-4256-b5fd-97181a941d9e" xsi:nil="true"/>
  </documentManagement>
</p:properties>
</file>

<file path=customXml/itemProps1.xml><?xml version="1.0" encoding="utf-8"?>
<ds:datastoreItem xmlns:ds="http://schemas.openxmlformats.org/officeDocument/2006/customXml" ds:itemID="{7BED6093-3B54-44B7-9A87-35EAF3791F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11a96b-4266-4256-b5fd-97181a941d9e"/>
    <ds:schemaRef ds:uri="3fdd337b-7b1b-4413-9e8d-6129cc559f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26F06B-014C-4573-BF6A-C160B23EA6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F50884-A3F4-4B64-AA15-CA914846F49B}">
  <ds:schemaRefs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3fdd337b-7b1b-4413-9e8d-6129cc559f31"/>
    <ds:schemaRef ds:uri="http://schemas.microsoft.com/office/infopath/2007/PartnerControls"/>
    <ds:schemaRef ds:uri="c111a96b-4266-4256-b5fd-97181a941d9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Shahlini Muniandy</dc:creator>
  <cp:lastModifiedBy>Shahlini Muniandy</cp:lastModifiedBy>
  <cp:revision>1</cp:revision>
  <dcterms:created xsi:type="dcterms:W3CDTF">2025-11-10T04:50:43Z</dcterms:created>
  <dcterms:modified xsi:type="dcterms:W3CDTF">2025-11-10T05:01:40Z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0x010100178DAC98A5DAEF4BB52D624FBCA26F86</vt:lpwstr>
  </property>
</Properties>
</file>