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64692-8F59-F4F4-6E75-46D2DC986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C6D5A-F204-FB18-E095-8309A68AA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27E23-984C-A963-5039-7D96EAAA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AA0D2-84E1-9555-CC6F-9947AE110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E9DCD-2B60-3976-2E97-6038AA45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35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80491-8427-A043-DFA5-247AC6AA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C8AA9-9D98-BDFD-0DBF-6484AED65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2E414-1D94-A3E9-1A32-194E13E6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5644-1F01-3D75-939A-2C6472BE6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B6D77-3FC2-6174-4163-EF604661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84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1F3618-94E4-4EF4-0556-C20ADD7D8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CF1067-F5CE-238B-1787-0D2D1CB35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6509B-3363-C75F-C069-AE120D2B0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60767-7B61-AC68-C3D2-187731C3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5A683-C08E-4A94-6CF6-4C7B5625A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5601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E482A-163B-A0FB-40A5-42276713F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9EAA0-1B79-288A-1021-183412E58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2AC9-0E25-4656-4CF8-06F54991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FDE26-7DC0-7C31-EDE9-160A643AB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6D40F-9977-5C3E-C0CA-48B6D83EE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225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B25E2-3642-47BB-0CD5-4E07A1532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75ECB-FE47-7B9A-15C1-EDD2D9A50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BE659-C56E-BB08-FE12-015C9D00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36CEF-ECC4-3E5D-87D8-1E6447263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CB3F4-600A-2F6A-EDE1-18C77E78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2204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99C4B-95E7-26CD-B8FB-6008CB9B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E2901-2C5F-0520-5B7C-1DC3BEB77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9D818-358F-DC27-F8C0-10BD63761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0EB8D-D0A8-ABBC-14E3-AB2A7A1F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FA3BF-1F45-1E0A-1E8F-6F0FAFFDD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F7068-2DD7-1C95-AC14-57C383E69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587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3AE6A-2C73-C8AB-8980-F9F1AC755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5A867-8837-42BC-18C2-F5233F1CB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34457-CB49-4D1B-A7D8-48589F4DF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D7712-4A1F-224C-D98B-D68F3D437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ED3F30-BDA0-2B7B-1DBC-F6AC91ECD4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B2AB8-8813-0722-D3E5-734F3C3B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4F21B2-909C-C017-8503-51EEB99A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D363E3-6BA1-68BB-245F-7A0BAD973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742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E1298-753D-B64C-2B20-9CBD3FCA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F0BAE-F20F-FED8-159B-FE56D61D6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0BC5B-E351-08D6-8925-585B6B5F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C3F5D5-4793-2EC3-B3BC-EFFB892E2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795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269CB-0CBC-8FA1-BFF0-CA7480DC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553F69-FA8F-A482-6AD5-280EAB23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232CE-2B77-9297-A613-123DD253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590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CD34D-3FB2-B537-D34B-307552FF8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EDD48-598A-4229-EB51-A4885EE7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57D1F-2265-4828-E6D1-72BF63C9F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E319C-F370-AEEE-E43E-6CF4E091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B8B98E-FE57-5B73-FBAB-A72C2E1BF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9DE76C-589D-6441-F771-9C8FE6AD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423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40B6D-6E36-BAFC-EBCB-D282A32AE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6B74BF-9C92-5BCD-02C9-86998892E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3D61D-DC77-4DE9-C464-29296BDC6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DFD222-F3E6-2C51-7389-2AB26259A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0FF097-788B-32A4-D3FD-459FF14F4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75F77-6FDD-9A79-FBE1-1CE8E703A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803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C463E8-3DCA-8E07-73B0-F5711BE3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E58E2-529B-A6AE-935E-B975AF773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2803E-7609-B0C0-7170-0A21CBF09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2B28A7-D5EF-4075-972E-EF5BD520FF21}" type="datetimeFigureOut">
              <a:rPr lang="en-PH" smtClean="0"/>
              <a:t>3/25/2026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424A2-66A2-D6BB-2823-4AFEF6CEC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EF4B4-A7FD-EBAE-F66D-A5483473E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266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card with a flower design&#10;&#10;AI-generated content may be incorrect.">
            <a:extLst>
              <a:ext uri="{FF2B5EF4-FFF2-40B4-BE49-F238E27FC236}">
                <a16:creationId xmlns:a16="http://schemas.microsoft.com/office/drawing/2014/main" id="{3DA8E6E3-5ADC-CF28-19F3-34ADC1C1D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2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computer screen&#10;&#10;AI-generated content may be incorrect.">
            <a:extLst>
              <a:ext uri="{FF2B5EF4-FFF2-40B4-BE49-F238E27FC236}">
                <a16:creationId xmlns:a16="http://schemas.microsoft.com/office/drawing/2014/main" id="{F804C522-B163-1056-6347-B4F63A992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95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hank you card with purple text&#10;&#10;AI-generated content may be incorrect.">
            <a:extLst>
              <a:ext uri="{FF2B5EF4-FFF2-40B4-BE49-F238E27FC236}">
                <a16:creationId xmlns:a16="http://schemas.microsoft.com/office/drawing/2014/main" id="{94E0DC36-C2FB-CD80-BCF4-4600B5CEB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33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Vincent Tordesillas</cp:lastModifiedBy>
  <cp:revision>1</cp:revision>
  <dcterms:created xsi:type="dcterms:W3CDTF">2026-03-25T01:32:49Z</dcterms:created>
  <dcterms:modified xsi:type="dcterms:W3CDTF">2026-03-25T01:34:36Z</dcterms:modified>
</cp:coreProperties>
</file>